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7B8829-6F3B-4148-9F7E-2BF32B5C90E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2AA5FA-4A65-4B51-9F21-6530344254F5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Extended  Innovation</a:t>
          </a:r>
        </a:p>
      </dgm:t>
    </dgm:pt>
    <dgm:pt modelId="{BDB4EA01-232E-4726-A99D-9A2E224BF345}" type="parTrans" cxnId="{07838E9F-A83C-44D2-8FD0-C11B9862E92A}">
      <dgm:prSet/>
      <dgm:spPr/>
      <dgm:t>
        <a:bodyPr/>
        <a:lstStyle/>
        <a:p>
          <a:endParaRPr lang="en-US"/>
        </a:p>
      </dgm:t>
    </dgm:pt>
    <dgm:pt modelId="{2F3DF80B-CFBF-4654-BAA9-B87B27F2B1AB}" type="sibTrans" cxnId="{07838E9F-A83C-44D2-8FD0-C11B9862E92A}">
      <dgm:prSet/>
      <dgm:spPr/>
      <dgm:t>
        <a:bodyPr/>
        <a:lstStyle/>
        <a:p>
          <a:endParaRPr lang="en-US"/>
        </a:p>
      </dgm:t>
    </dgm:pt>
    <dgm:pt modelId="{98C8646C-F026-49AD-B9F4-1D8011FC49CA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Radical Innovation</a:t>
          </a:r>
        </a:p>
      </dgm:t>
    </dgm:pt>
    <dgm:pt modelId="{61CED454-E4F6-46F9-A7E3-4C779EEE5BD8}" type="parTrans" cxnId="{4B3758D8-D157-4F3B-A677-234A4BE12C03}">
      <dgm:prSet/>
      <dgm:spPr/>
      <dgm:t>
        <a:bodyPr/>
        <a:lstStyle/>
        <a:p>
          <a:endParaRPr lang="en-US"/>
        </a:p>
      </dgm:t>
    </dgm:pt>
    <dgm:pt modelId="{A2B78860-44AF-46C5-890D-C965F320C0F4}" type="sibTrans" cxnId="{4B3758D8-D157-4F3B-A677-234A4BE12C03}">
      <dgm:prSet/>
      <dgm:spPr/>
      <dgm:t>
        <a:bodyPr/>
        <a:lstStyle/>
        <a:p>
          <a:endParaRPr lang="en-US"/>
        </a:p>
      </dgm:t>
    </dgm:pt>
    <dgm:pt modelId="{8D9E07C2-BC3A-4462-B195-8DF855285A81}">
      <dgm:prSet phldrT="[Text]"/>
      <dgm:spPr/>
      <dgm:t>
        <a:bodyPr/>
        <a:lstStyle/>
        <a:p>
          <a:r>
            <a:rPr lang="en-US" dirty="0"/>
            <a:t>Incremental Innovation</a:t>
          </a:r>
        </a:p>
      </dgm:t>
    </dgm:pt>
    <dgm:pt modelId="{D1766AAD-3CE9-49A2-9638-4F40C0B5DE15}" type="parTrans" cxnId="{9C83F5A1-8EFA-4FE9-87B9-C32D59A49688}">
      <dgm:prSet/>
      <dgm:spPr/>
      <dgm:t>
        <a:bodyPr/>
        <a:lstStyle/>
        <a:p>
          <a:endParaRPr lang="en-US"/>
        </a:p>
      </dgm:t>
    </dgm:pt>
    <dgm:pt modelId="{A4A21AE7-83F6-4B0B-8104-9F007B131E40}" type="sibTrans" cxnId="{9C83F5A1-8EFA-4FE9-87B9-C32D59A49688}">
      <dgm:prSet/>
      <dgm:spPr/>
      <dgm:t>
        <a:bodyPr/>
        <a:lstStyle/>
        <a:p>
          <a:endParaRPr lang="en-US"/>
        </a:p>
      </dgm:t>
    </dgm:pt>
    <dgm:pt modelId="{4D0577FA-A393-442C-94C7-0441B01201BD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/>
            <a:t>Disruptive Innovation</a:t>
          </a:r>
        </a:p>
      </dgm:t>
    </dgm:pt>
    <dgm:pt modelId="{959B39EC-DDD6-48C0-A29D-40F8B7255DD5}" type="parTrans" cxnId="{736882CB-3EF4-4F8F-9FDA-1168EC1B36F6}">
      <dgm:prSet/>
      <dgm:spPr/>
      <dgm:t>
        <a:bodyPr/>
        <a:lstStyle/>
        <a:p>
          <a:endParaRPr lang="en-US"/>
        </a:p>
      </dgm:t>
    </dgm:pt>
    <dgm:pt modelId="{54878CFD-676B-4139-A7A4-A2F758BFA85F}" type="sibTrans" cxnId="{736882CB-3EF4-4F8F-9FDA-1168EC1B36F6}">
      <dgm:prSet/>
      <dgm:spPr/>
      <dgm:t>
        <a:bodyPr/>
        <a:lstStyle/>
        <a:p>
          <a:endParaRPr lang="en-US"/>
        </a:p>
      </dgm:t>
    </dgm:pt>
    <dgm:pt modelId="{E8F58AD0-F893-4AF1-BE5C-731CBF94894B}" type="pres">
      <dgm:prSet presAssocID="{377B8829-6F3B-4148-9F7E-2BF32B5C90E6}" presName="diagram" presStyleCnt="0">
        <dgm:presLayoutVars>
          <dgm:dir/>
          <dgm:resizeHandles val="exact"/>
        </dgm:presLayoutVars>
      </dgm:prSet>
      <dgm:spPr/>
    </dgm:pt>
    <dgm:pt modelId="{852464F1-7A27-44FE-88DD-D581EE433A93}" type="pres">
      <dgm:prSet presAssocID="{C32AA5FA-4A65-4B51-9F21-6530344254F5}" presName="node" presStyleLbl="node1" presStyleIdx="0" presStyleCnt="4" custLinFactNeighborX="9652" custLinFactNeighborY="18964">
        <dgm:presLayoutVars>
          <dgm:bulletEnabled val="1"/>
        </dgm:presLayoutVars>
      </dgm:prSet>
      <dgm:spPr/>
    </dgm:pt>
    <dgm:pt modelId="{8AC7B0B5-6C3D-4C82-87F6-36DDF7B4253D}" type="pres">
      <dgm:prSet presAssocID="{2F3DF80B-CFBF-4654-BAA9-B87B27F2B1AB}" presName="sibTrans" presStyleCnt="0"/>
      <dgm:spPr/>
    </dgm:pt>
    <dgm:pt modelId="{8C1B0C9A-063C-49E6-9733-EABDC0AEC073}" type="pres">
      <dgm:prSet presAssocID="{98C8646C-F026-49AD-B9F4-1D8011FC49CA}" presName="node" presStyleLbl="node1" presStyleIdx="1" presStyleCnt="4" custLinFactNeighborX="0" custLinFactNeighborY="18964">
        <dgm:presLayoutVars>
          <dgm:bulletEnabled val="1"/>
        </dgm:presLayoutVars>
      </dgm:prSet>
      <dgm:spPr/>
    </dgm:pt>
    <dgm:pt modelId="{8D41BCAD-47EC-4E8D-BDBE-01E6D9D29E54}" type="pres">
      <dgm:prSet presAssocID="{A2B78860-44AF-46C5-890D-C965F320C0F4}" presName="sibTrans" presStyleCnt="0"/>
      <dgm:spPr/>
    </dgm:pt>
    <dgm:pt modelId="{F9E93E5F-C7B8-48EC-984E-F9B5143DE561}" type="pres">
      <dgm:prSet presAssocID="{8D9E07C2-BC3A-4462-B195-8DF855285A81}" presName="node" presStyleLbl="node1" presStyleIdx="2" presStyleCnt="4" custLinFactNeighborX="9652" custLinFactNeighborY="0">
        <dgm:presLayoutVars>
          <dgm:bulletEnabled val="1"/>
        </dgm:presLayoutVars>
      </dgm:prSet>
      <dgm:spPr/>
    </dgm:pt>
    <dgm:pt modelId="{EB9B0BA6-DDC6-4A0F-BCDE-97204374DA9A}" type="pres">
      <dgm:prSet presAssocID="{A4A21AE7-83F6-4B0B-8104-9F007B131E40}" presName="sibTrans" presStyleCnt="0"/>
      <dgm:spPr/>
    </dgm:pt>
    <dgm:pt modelId="{01BC7EBD-9797-468E-A0C9-20048BCE5D95}" type="pres">
      <dgm:prSet presAssocID="{4D0577FA-A393-442C-94C7-0441B01201BD}" presName="node" presStyleLbl="node1" presStyleIdx="3" presStyleCnt="4">
        <dgm:presLayoutVars>
          <dgm:bulletEnabled val="1"/>
        </dgm:presLayoutVars>
      </dgm:prSet>
      <dgm:spPr/>
    </dgm:pt>
  </dgm:ptLst>
  <dgm:cxnLst>
    <dgm:cxn modelId="{9BAF3D4E-37F0-4DE1-B28D-C668BA2834CC}" type="presOf" srcId="{377B8829-6F3B-4148-9F7E-2BF32B5C90E6}" destId="{E8F58AD0-F893-4AF1-BE5C-731CBF94894B}" srcOrd="0" destOrd="0" presId="urn:microsoft.com/office/officeart/2005/8/layout/default"/>
    <dgm:cxn modelId="{06027B79-FF9F-435F-9709-BE6DF187BA98}" type="presOf" srcId="{8D9E07C2-BC3A-4462-B195-8DF855285A81}" destId="{F9E93E5F-C7B8-48EC-984E-F9B5143DE561}" srcOrd="0" destOrd="0" presId="urn:microsoft.com/office/officeart/2005/8/layout/default"/>
    <dgm:cxn modelId="{0BBFC288-0091-463F-817A-02F2ED05954A}" type="presOf" srcId="{4D0577FA-A393-442C-94C7-0441B01201BD}" destId="{01BC7EBD-9797-468E-A0C9-20048BCE5D95}" srcOrd="0" destOrd="0" presId="urn:microsoft.com/office/officeart/2005/8/layout/default"/>
    <dgm:cxn modelId="{07838E9F-A83C-44D2-8FD0-C11B9862E92A}" srcId="{377B8829-6F3B-4148-9F7E-2BF32B5C90E6}" destId="{C32AA5FA-4A65-4B51-9F21-6530344254F5}" srcOrd="0" destOrd="0" parTransId="{BDB4EA01-232E-4726-A99D-9A2E224BF345}" sibTransId="{2F3DF80B-CFBF-4654-BAA9-B87B27F2B1AB}"/>
    <dgm:cxn modelId="{9C83F5A1-8EFA-4FE9-87B9-C32D59A49688}" srcId="{377B8829-6F3B-4148-9F7E-2BF32B5C90E6}" destId="{8D9E07C2-BC3A-4462-B195-8DF855285A81}" srcOrd="2" destOrd="0" parTransId="{D1766AAD-3CE9-49A2-9638-4F40C0B5DE15}" sibTransId="{A4A21AE7-83F6-4B0B-8104-9F007B131E40}"/>
    <dgm:cxn modelId="{BE928FB7-A29F-4663-9084-CEB4C013CAE0}" type="presOf" srcId="{98C8646C-F026-49AD-B9F4-1D8011FC49CA}" destId="{8C1B0C9A-063C-49E6-9733-EABDC0AEC073}" srcOrd="0" destOrd="0" presId="urn:microsoft.com/office/officeart/2005/8/layout/default"/>
    <dgm:cxn modelId="{736882CB-3EF4-4F8F-9FDA-1168EC1B36F6}" srcId="{377B8829-6F3B-4148-9F7E-2BF32B5C90E6}" destId="{4D0577FA-A393-442C-94C7-0441B01201BD}" srcOrd="3" destOrd="0" parTransId="{959B39EC-DDD6-48C0-A29D-40F8B7255DD5}" sibTransId="{54878CFD-676B-4139-A7A4-A2F758BFA85F}"/>
    <dgm:cxn modelId="{4B3758D8-D157-4F3B-A677-234A4BE12C03}" srcId="{377B8829-6F3B-4148-9F7E-2BF32B5C90E6}" destId="{98C8646C-F026-49AD-B9F4-1D8011FC49CA}" srcOrd="1" destOrd="0" parTransId="{61CED454-E4F6-46F9-A7E3-4C779EEE5BD8}" sibTransId="{A2B78860-44AF-46C5-890D-C965F320C0F4}"/>
    <dgm:cxn modelId="{508364E5-F557-4CFB-A10D-6E7BBC4F1E18}" type="presOf" srcId="{C32AA5FA-4A65-4B51-9F21-6530344254F5}" destId="{852464F1-7A27-44FE-88DD-D581EE433A93}" srcOrd="0" destOrd="0" presId="urn:microsoft.com/office/officeart/2005/8/layout/default"/>
    <dgm:cxn modelId="{AF0B2174-8E9D-41DE-B268-43C2C8F30339}" type="presParOf" srcId="{E8F58AD0-F893-4AF1-BE5C-731CBF94894B}" destId="{852464F1-7A27-44FE-88DD-D581EE433A93}" srcOrd="0" destOrd="0" presId="urn:microsoft.com/office/officeart/2005/8/layout/default"/>
    <dgm:cxn modelId="{3D041294-7E6C-496C-80F4-8CE265F26E16}" type="presParOf" srcId="{E8F58AD0-F893-4AF1-BE5C-731CBF94894B}" destId="{8AC7B0B5-6C3D-4C82-87F6-36DDF7B4253D}" srcOrd="1" destOrd="0" presId="urn:microsoft.com/office/officeart/2005/8/layout/default"/>
    <dgm:cxn modelId="{08150516-A2CE-4F6A-AF85-6810F02E2FD7}" type="presParOf" srcId="{E8F58AD0-F893-4AF1-BE5C-731CBF94894B}" destId="{8C1B0C9A-063C-49E6-9733-EABDC0AEC073}" srcOrd="2" destOrd="0" presId="urn:microsoft.com/office/officeart/2005/8/layout/default"/>
    <dgm:cxn modelId="{0A6CC1FC-F2BB-4B40-959D-C55CA6A455E5}" type="presParOf" srcId="{E8F58AD0-F893-4AF1-BE5C-731CBF94894B}" destId="{8D41BCAD-47EC-4E8D-BDBE-01E6D9D29E54}" srcOrd="3" destOrd="0" presId="urn:microsoft.com/office/officeart/2005/8/layout/default"/>
    <dgm:cxn modelId="{4B37C934-9608-4CBA-9E8D-FD3631D24A57}" type="presParOf" srcId="{E8F58AD0-F893-4AF1-BE5C-731CBF94894B}" destId="{F9E93E5F-C7B8-48EC-984E-F9B5143DE561}" srcOrd="4" destOrd="0" presId="urn:microsoft.com/office/officeart/2005/8/layout/default"/>
    <dgm:cxn modelId="{CBB873F6-F77C-4A3C-A190-167E99B5356C}" type="presParOf" srcId="{E8F58AD0-F893-4AF1-BE5C-731CBF94894B}" destId="{EB9B0BA6-DDC6-4A0F-BCDE-97204374DA9A}" srcOrd="5" destOrd="0" presId="urn:microsoft.com/office/officeart/2005/8/layout/default"/>
    <dgm:cxn modelId="{08BECAFB-470E-4E04-BDC5-DF27B02E7DDB}" type="presParOf" srcId="{E8F58AD0-F893-4AF1-BE5C-731CBF94894B}" destId="{01BC7EBD-9797-468E-A0C9-20048BCE5D9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464F1-7A27-44FE-88DD-D581EE433A93}">
      <dsp:nvSpPr>
        <dsp:cNvPr id="0" name=""/>
        <dsp:cNvSpPr/>
      </dsp:nvSpPr>
      <dsp:spPr>
        <a:xfrm>
          <a:off x="427457" y="436478"/>
          <a:ext cx="3813968" cy="2288381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Extended  Innovation</a:t>
          </a:r>
        </a:p>
      </dsp:txBody>
      <dsp:txXfrm>
        <a:off x="427457" y="436478"/>
        <a:ext cx="3813968" cy="2288381"/>
      </dsp:txXfrm>
    </dsp:sp>
    <dsp:sp modelId="{8C1B0C9A-063C-49E6-9733-EABDC0AEC073}">
      <dsp:nvSpPr>
        <dsp:cNvPr id="0" name=""/>
        <dsp:cNvSpPr/>
      </dsp:nvSpPr>
      <dsp:spPr>
        <a:xfrm>
          <a:off x="4254698" y="436478"/>
          <a:ext cx="3813968" cy="228838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Radical Innovation</a:t>
          </a:r>
        </a:p>
      </dsp:txBody>
      <dsp:txXfrm>
        <a:off x="4254698" y="436478"/>
        <a:ext cx="3813968" cy="2288381"/>
      </dsp:txXfrm>
    </dsp:sp>
    <dsp:sp modelId="{F9E93E5F-C7B8-48EC-984E-F9B5143DE561}">
      <dsp:nvSpPr>
        <dsp:cNvPr id="0" name=""/>
        <dsp:cNvSpPr/>
      </dsp:nvSpPr>
      <dsp:spPr>
        <a:xfrm>
          <a:off x="427457" y="2672288"/>
          <a:ext cx="3813968" cy="22883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Incremental Innovation</a:t>
          </a:r>
        </a:p>
      </dsp:txBody>
      <dsp:txXfrm>
        <a:off x="427457" y="2672288"/>
        <a:ext cx="3813968" cy="2288381"/>
      </dsp:txXfrm>
    </dsp:sp>
    <dsp:sp modelId="{01BC7EBD-9797-468E-A0C9-20048BCE5D95}">
      <dsp:nvSpPr>
        <dsp:cNvPr id="0" name=""/>
        <dsp:cNvSpPr/>
      </dsp:nvSpPr>
      <dsp:spPr>
        <a:xfrm>
          <a:off x="4254698" y="2672288"/>
          <a:ext cx="3813968" cy="2288381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Disruptive Innovation</a:t>
          </a:r>
        </a:p>
      </dsp:txBody>
      <dsp:txXfrm>
        <a:off x="4254698" y="2672288"/>
        <a:ext cx="3813968" cy="2288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24CA3-ADEA-987A-0B8E-41E9B65BD9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29411E-4E45-A408-9BA0-45A823645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028DC-5080-D23D-EEF7-7F2769780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F087-DC14-4BDE-A4DC-6292A3F0CE8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4087-E9E0-B550-F963-41B425F43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D6EBF-55B1-8293-7C30-209D296F0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A277-15B5-4118-BEE7-92BA1C89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2C010-3053-5D8F-6856-C8A723038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941303-D8F0-0124-FBB2-D9FAD6CD8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CF623-A039-9342-AD71-499DCACD1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F087-DC14-4BDE-A4DC-6292A3F0CE8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FCF68-362A-FF92-49B5-E00334F35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423C3-D07C-1967-5CDD-483421EB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A277-15B5-4118-BEE7-92BA1C89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4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FA8EAC-4338-1B56-243F-76D30DA214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7CD967-F2FF-6F0A-E43D-A53C855328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F13AC-3DEC-1A94-E357-FEF161FB2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F087-DC14-4BDE-A4DC-6292A3F0CE8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733C7-9A33-996E-7DD6-B9D1FEDA8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F362D-90F7-6772-CD4B-C1EBD89A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A277-15B5-4118-BEE7-92BA1C89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0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71573-A0FC-59F2-5BCF-385CF4077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1687D-3F84-4034-2020-23518D8FA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5AE31-2337-220A-559A-46E5923B1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F087-DC14-4BDE-A4DC-6292A3F0CE8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A4142-F774-99F8-64FD-C8E33E997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00721-240C-307F-4187-585465E21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A277-15B5-4118-BEE7-92BA1C89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0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8D1C9-7603-263C-ABA4-C68B66036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0E4D2-0DF2-87CF-4A51-68DEC325E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6084A-A9B8-3A86-6B5B-30B6628D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F087-DC14-4BDE-A4DC-6292A3F0CE8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6C87E-3943-DE9E-5282-93DD1BA71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E0AFB-4CA5-A8C6-93FB-913A5F9AA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A277-15B5-4118-BEE7-92BA1C89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4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B2E48-E679-1C53-69B2-5D4C9E180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ED636-9A76-214C-5C38-EA48A0564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AED2E9-1C2E-F607-5A0E-74BC4D2E1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555479-A41F-B00D-F707-E19C0416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F087-DC14-4BDE-A4DC-6292A3F0CE8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031F5-8484-5CBC-3D82-C286343A4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5679A3-92B5-F2AE-1D25-47EE55C6F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A277-15B5-4118-BEE7-92BA1C89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3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7E75D-93C4-2F8A-75A0-55F52A988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216FF-BDAD-FCF1-E90E-164988ED5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733DC2-3735-1016-4F99-376FB79BF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231863-4669-890F-32BB-FCDA1E69CF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DDEB76-E09D-3FD3-216D-DA613CBF74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562DB8-2CAC-FA10-5CC1-E84083175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F087-DC14-4BDE-A4DC-6292A3F0CE8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7A0BA-0BB1-8290-3EF4-1A69DC7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794240-E72E-315C-0D89-27B857FB4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A277-15B5-4118-BEE7-92BA1C89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9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F445A-167C-9B84-A2E5-E462A25CE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27D36A-6927-666C-77E1-963D5263D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F087-DC14-4BDE-A4DC-6292A3F0CE8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AE7FD2-02A9-B4B4-AAF8-F4DDA8EE8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A1EB94-7978-709D-1F4E-8B8CE147F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A277-15B5-4118-BEE7-92BA1C89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B4015D-C500-D61A-BC27-74CD1AA24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F087-DC14-4BDE-A4DC-6292A3F0CE8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A7D7F0-5FD0-3CD8-CFE3-3C9ABE5ED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B2F8E1-8EAC-6329-1008-6B424476C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A277-15B5-4118-BEE7-92BA1C89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B5C2E-7940-75A2-25FD-3A5865095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DA8AF-84F2-5380-4C05-1FB2E1DD0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3EAAF-743D-A39E-2668-A96281D84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21D47-3F4B-1BF5-6634-5717587DE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F087-DC14-4BDE-A4DC-6292A3F0CE8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2AF50-C2A8-4B26-1D3D-11690359C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B5266-C791-DF24-20AE-E451CBF2E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A277-15B5-4118-BEE7-92BA1C89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7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C4C64-A6D4-BDFA-CB09-491529BD9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ED1BC0-A940-05CC-EA6E-3549BACBE5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0E042-2024-C373-3C53-B2FBC2F00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141C4-5D2A-2FFD-9A8C-1FDFB0E92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F087-DC14-4BDE-A4DC-6292A3F0CE8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E4413-07FA-CAB4-E90F-7231FEA87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35398-64CC-EA91-01F6-858F73FF0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A277-15B5-4118-BEE7-92BA1C89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7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BDB226-D156-9F45-0F0A-1DC61BBD0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017450-5ABB-FBCE-17F8-340EAB284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22324-1E5C-AACD-CA1F-86A7A3AD2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7F087-DC14-4BDE-A4DC-6292A3F0CE8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7C6BB-EBE3-5487-5F03-A5D9E4F453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27CD6-9517-E5C8-08E7-0508C0881F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BA277-15B5-4118-BEE7-92BA1C89D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7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F3CEA5E-268B-C505-6580-02C9CCBAB1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7413039"/>
              </p:ext>
            </p:extLst>
          </p:nvPr>
        </p:nvGraphicFramePr>
        <p:xfrm>
          <a:off x="2828835" y="640787"/>
          <a:ext cx="8128000" cy="4963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C783DF2-9971-3700-2CB5-1F6BF1734597}"/>
              </a:ext>
            </a:extLst>
          </p:cNvPr>
          <p:cNvSpPr txBox="1"/>
          <p:nvPr/>
        </p:nvSpPr>
        <p:spPr>
          <a:xfrm>
            <a:off x="770965" y="300446"/>
            <a:ext cx="110624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Academic Innovation Fund Portfolio Matrix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7A2578-B0C1-0428-6824-A408A44DEA1A}"/>
              </a:ext>
            </a:extLst>
          </p:cNvPr>
          <p:cNvSpPr txBox="1"/>
          <p:nvPr/>
        </p:nvSpPr>
        <p:spPr>
          <a:xfrm>
            <a:off x="3396344" y="5603967"/>
            <a:ext cx="738051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Existing                                                            New</a:t>
            </a:r>
          </a:p>
          <a:p>
            <a:r>
              <a:rPr lang="en-US" dirty="0"/>
              <a:t>                                 </a:t>
            </a:r>
            <a:r>
              <a:rPr lang="en-US" sz="3200" dirty="0"/>
              <a:t>Academic Foundations        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104D4B-2442-000D-EC5A-22144D5CB2CD}"/>
              </a:ext>
            </a:extLst>
          </p:cNvPr>
          <p:cNvSpPr txBox="1"/>
          <p:nvPr/>
        </p:nvSpPr>
        <p:spPr>
          <a:xfrm>
            <a:off x="2861746" y="3737008"/>
            <a:ext cx="461665" cy="109369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Existing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3FF943-C908-898A-AE32-7A71AAFD6D06}"/>
              </a:ext>
            </a:extLst>
          </p:cNvPr>
          <p:cNvSpPr txBox="1"/>
          <p:nvPr/>
        </p:nvSpPr>
        <p:spPr>
          <a:xfrm>
            <a:off x="2828835" y="1810871"/>
            <a:ext cx="461665" cy="75303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New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8F2F28B-10B3-A6DE-61C7-E50A5A59E74F}"/>
              </a:ext>
            </a:extLst>
          </p:cNvPr>
          <p:cNvSpPr txBox="1"/>
          <p:nvPr/>
        </p:nvSpPr>
        <p:spPr>
          <a:xfrm>
            <a:off x="2184638" y="2209851"/>
            <a:ext cx="677108" cy="18812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3200" dirty="0"/>
              <a:t> Audience </a:t>
            </a:r>
          </a:p>
        </p:txBody>
      </p:sp>
    </p:spTree>
    <p:extLst>
      <p:ext uri="{BB962C8B-B14F-4D97-AF65-F5344CB8AC3E}">
        <p14:creationId xmlns:p14="http://schemas.microsoft.com/office/powerpoint/2010/main" val="2102761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23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Pedersen</dc:creator>
  <cp:lastModifiedBy>Karen Pedersen</cp:lastModifiedBy>
  <cp:revision>5</cp:revision>
  <dcterms:created xsi:type="dcterms:W3CDTF">2023-11-07T14:19:48Z</dcterms:created>
  <dcterms:modified xsi:type="dcterms:W3CDTF">2023-11-08T04:23:46Z</dcterms:modified>
</cp:coreProperties>
</file>