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E4313-F3FE-4360-9201-C5E105632D9B}" v="98" dt="2020-02-27T02:41:39.276"/>
    <p1510:client id="{337D381C-2009-05A0-E976-340833C17F1F}" v="1" dt="2020-02-26T12:26:56.377"/>
    <p1510:client id="{65E8148F-8B12-4E15-8939-2B902A6E6630}" v="4" dt="2020-02-25T22:53:00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00732f119fa6400e669a7d329acb81e0e8173723dff7b575d304d73134bf7c1d::" providerId="AD" clId="Web-{02AE4313-F3FE-4360-9201-C5E105632D9B}"/>
    <pc:docChg chg="modSld">
      <pc:chgData name="Guest User" userId="S::urn:spo:anon#00732f119fa6400e669a7d329acb81e0e8173723dff7b575d304d73134bf7c1d::" providerId="AD" clId="Web-{02AE4313-F3FE-4360-9201-C5E105632D9B}" dt="2020-02-27T02:41:39.276" v="94"/>
      <pc:docMkLst>
        <pc:docMk/>
      </pc:docMkLst>
      <pc:sldChg chg="addSp delSp modSp addAnim delAnim modAnim">
        <pc:chgData name="Guest User" userId="S::urn:spo:anon#00732f119fa6400e669a7d329acb81e0e8173723dff7b575d304d73134bf7c1d::" providerId="AD" clId="Web-{02AE4313-F3FE-4360-9201-C5E105632D9B}" dt="2020-02-27T02:41:39.276" v="94"/>
        <pc:sldMkLst>
          <pc:docMk/>
          <pc:sldMk cId="0" sldId="260"/>
        </pc:sldMkLst>
        <pc:spChg chg="add del mod">
          <ac:chgData name="Guest User" userId="S::urn:spo:anon#00732f119fa6400e669a7d329acb81e0e8173723dff7b575d304d73134bf7c1d::" providerId="AD" clId="Web-{02AE4313-F3FE-4360-9201-C5E105632D9B}" dt="2020-02-27T02:36:13.993" v="55"/>
          <ac:spMkLst>
            <pc:docMk/>
            <pc:sldMk cId="0" sldId="260"/>
            <ac:spMk id="3" creationId="{F5D9B2FB-FFF1-4882-A9AA-955FE8DB8BE8}"/>
          </ac:spMkLst>
        </pc:spChg>
        <pc:spChg chg="add del mod">
          <ac:chgData name="Guest User" userId="S::urn:spo:anon#00732f119fa6400e669a7d329acb81e0e8173723dff7b575d304d73134bf7c1d::" providerId="AD" clId="Web-{02AE4313-F3FE-4360-9201-C5E105632D9B}" dt="2020-02-27T02:36:11.275" v="54"/>
          <ac:spMkLst>
            <pc:docMk/>
            <pc:sldMk cId="0" sldId="260"/>
            <ac:spMk id="4" creationId="{AB88A7D4-FE55-44FF-98FB-EE14E2263896}"/>
          </ac:spMkLst>
        </pc:spChg>
        <pc:spChg chg="add del mod">
          <ac:chgData name="Guest User" userId="S::urn:spo:anon#00732f119fa6400e669a7d329acb81e0e8173723dff7b575d304d73134bf7c1d::" providerId="AD" clId="Web-{02AE4313-F3FE-4360-9201-C5E105632D9B}" dt="2020-02-27T02:41:33.885" v="93"/>
          <ac:spMkLst>
            <pc:docMk/>
            <pc:sldMk cId="0" sldId="260"/>
            <ac:spMk id="6" creationId="{D63E223A-DA12-4EA5-8179-DAD02559B8BF}"/>
          </ac:spMkLst>
        </pc:spChg>
        <pc:spChg chg="add del mod">
          <ac:chgData name="Guest User" userId="S::urn:spo:anon#00732f119fa6400e669a7d329acb81e0e8173723dff7b575d304d73134bf7c1d::" providerId="AD" clId="Web-{02AE4313-F3FE-4360-9201-C5E105632D9B}" dt="2020-02-27T02:41:39.276" v="94"/>
          <ac:spMkLst>
            <pc:docMk/>
            <pc:sldMk cId="0" sldId="260"/>
            <ac:spMk id="8" creationId="{670BF768-2DCC-4904-8AED-566DAAE85D05}"/>
          </ac:spMkLst>
        </pc:spChg>
        <pc:spChg chg="add">
          <ac:chgData name="Guest User" userId="S::urn:spo:anon#00732f119fa6400e669a7d329acb81e0e8173723dff7b575d304d73134bf7c1d::" providerId="AD" clId="Web-{02AE4313-F3FE-4360-9201-C5E105632D9B}" dt="2020-02-27T02:40:19.025" v="76"/>
          <ac:spMkLst>
            <pc:docMk/>
            <pc:sldMk cId="0" sldId="260"/>
            <ac:spMk id="15" creationId="{D283E888-8F2F-4CAE-AFE9-005C957879EF}"/>
          </ac:spMkLst>
        </pc:spChg>
        <pc:spChg chg="add del mod">
          <ac:chgData name="Guest User" userId="S::urn:spo:anon#00732f119fa6400e669a7d329acb81e0e8173723dff7b575d304d73134bf7c1d::" providerId="AD" clId="Web-{02AE4313-F3FE-4360-9201-C5E105632D9B}" dt="2020-02-27T02:40:17.635" v="75"/>
          <ac:spMkLst>
            <pc:docMk/>
            <pc:sldMk cId="0" sldId="260"/>
            <ac:spMk id="7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eacde73c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eacde73c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eacde73c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eacde73c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eacde73c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eacde73c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eacde73c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eacde73c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341340"/>
            <a:ext cx="6270922" cy="1573670"/>
          </a:xfrm>
        </p:spPr>
        <p:txBody>
          <a:bodyPr anchor="b">
            <a:noAutofit/>
          </a:bodyPr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2967210"/>
            <a:ext cx="5123755" cy="814678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725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4840039"/>
            <a:ext cx="1205958" cy="3034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3284890-85D2-4D7B-8EF5-15A9C1DB8F42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4840039"/>
            <a:ext cx="5267533" cy="303461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4840039"/>
            <a:ext cx="1197219" cy="3034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grpSp>
        <p:nvGrpSpPr>
          <p:cNvPr id="7" name="Group 6"/>
          <p:cNvGrpSpPr/>
          <p:nvPr/>
        </p:nvGrpSpPr>
        <p:grpSpPr>
          <a:xfrm>
            <a:off x="564644" y="558352"/>
            <a:ext cx="8005588" cy="4012253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37178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1721644"/>
            <a:ext cx="7200900" cy="26789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8230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421" y="468117"/>
            <a:ext cx="1174325" cy="39324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468117"/>
            <a:ext cx="6134731" cy="39324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15271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3704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71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532351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0"/>
            <a:ext cx="7209728" cy="2139553"/>
          </a:xfrm>
        </p:spPr>
        <p:txBody>
          <a:bodyPr anchor="b">
            <a:normAutofit/>
          </a:bodyPr>
          <a:lstStyle>
            <a:lvl1pPr algn="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62246"/>
            <a:ext cx="7209728" cy="857493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4840039"/>
            <a:ext cx="1216807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4840039"/>
            <a:ext cx="5267533" cy="30346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113972" y="1264239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00229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714500"/>
            <a:ext cx="3335840" cy="268605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1714500"/>
            <a:ext cx="3335840" cy="26860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5741325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11144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55648"/>
            <a:ext cx="3332988" cy="61793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2478906"/>
            <a:ext cx="3332988" cy="19216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1" y="1755648"/>
            <a:ext cx="3332988" cy="61793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1" y="2478906"/>
            <a:ext cx="3332988" cy="19216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109296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37877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0635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282"/>
            <a:ext cx="3977640" cy="5143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514350"/>
            <a:ext cx="2891790" cy="1618413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514351"/>
            <a:ext cx="3909060" cy="3881438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142258"/>
            <a:ext cx="2891790" cy="225829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4840039"/>
            <a:ext cx="90342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16AA21-1863-4931-97CB-99D0A168701B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4840039"/>
            <a:ext cx="1780256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96292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282"/>
            <a:ext cx="3977640" cy="5143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514350"/>
            <a:ext cx="2891790" cy="1618413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51434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141976"/>
            <a:ext cx="2891790" cy="2258574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4840039"/>
            <a:ext cx="90342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72C379-9A7C-4C87-A116-CBE9F58B04C5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4840039"/>
            <a:ext cx="1780256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325714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1114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14500"/>
            <a:ext cx="72009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4840039"/>
            <a:ext cx="903429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4840039"/>
            <a:ext cx="4710623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4840039"/>
            <a:ext cx="1197219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Rectangle 8" title="Side bar"/>
          <p:cNvSpPr/>
          <p:nvPr/>
        </p:nvSpPr>
        <p:spPr>
          <a:xfrm>
            <a:off x="358571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19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33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685800" rtl="0" eaLnBrk="1" latinLnBrk="0" hangingPunct="1">
        <a:lnSpc>
          <a:spcPct val="94000"/>
        </a:lnSpc>
        <a:spcBef>
          <a:spcPts val="750"/>
        </a:spcBef>
        <a:spcAft>
          <a:spcPts val="150"/>
        </a:spcAft>
        <a:buFont typeface="Franklin Gothic Book" panose="020B0503020102020204" pitchFamily="34" charset="0"/>
        <a:buChar char="■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5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35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7145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574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2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4003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05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0861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59">
            <a:extLst>
              <a:ext uri="{FF2B5EF4-FFF2-40B4-BE49-F238E27FC236}">
                <a16:creationId xmlns:a16="http://schemas.microsoft.com/office/drawing/2014/main" id="{EC2B4A13-0632-456F-A66A-2D0CDB9D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1">
            <a:extLst>
              <a:ext uri="{FF2B5EF4-FFF2-40B4-BE49-F238E27FC236}">
                <a16:creationId xmlns:a16="http://schemas.microsoft.com/office/drawing/2014/main" id="{1568A552-34C4-41D2-A36B-9E86EC569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297990" y="-690838"/>
            <a:ext cx="1317438" cy="3306366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B8BE655E-142C-41C9-895E-54D55EDD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6505082" y="1636748"/>
            <a:ext cx="1316948" cy="3306366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813004" y="814607"/>
            <a:ext cx="7477433" cy="2655336"/>
          </a:xfrm>
          <a:prstGeom prst="rect">
            <a:avLst/>
          </a:prstGeom>
        </p:spPr>
        <p:txBody>
          <a:bodyPr spcFirstLastPara="1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Reframing Failure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564643" y="4136922"/>
            <a:ext cx="8005588" cy="536416"/>
          </a:xfrm>
          <a:prstGeom prst="rect">
            <a:avLst/>
          </a:prstGeom>
        </p:spPr>
        <p:txBody>
          <a:bodyPr spcFirstLastPara="1" lIns="91425" tIns="91425" rIns="91425" bIns="91425" anchorCtr="0">
            <a:normAutofit fontScale="92500" lnSpcReduction="20000"/>
          </a:bodyPr>
          <a:lstStyle/>
          <a:p>
            <a:pPr marL="0" lvl="0" indent="0" rtl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n-NO" sz="1800" dirty="0">
                <a:latin typeface="Calibri"/>
                <a:ea typeface="Calibri"/>
                <a:cs typeface="Calibri"/>
                <a:sym typeface="Calibri"/>
              </a:rPr>
              <a:t>Tara Coleman and Greg Eiselein</a:t>
            </a:r>
          </a:p>
          <a:p>
            <a:pPr marL="0" lvl="0" indent="0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n-NO" sz="1800" dirty="0"/>
          </a:p>
        </p:txBody>
      </p:sp>
      <p:sp>
        <p:nvSpPr>
          <p:cNvPr id="70" name="Rectangle 65">
            <a:extLst>
              <a:ext uri="{FF2B5EF4-FFF2-40B4-BE49-F238E27FC236}">
                <a16:creationId xmlns:a16="http://schemas.microsoft.com/office/drawing/2014/main" id="{198CC593-9FF4-46EF-81AE-2D26922F1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40039"/>
            <a:ext cx="9143999" cy="3034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87464" y="768747"/>
            <a:ext cx="7969072" cy="3606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4643" y="558351"/>
            <a:ext cx="8005589" cy="4012254"/>
            <a:chOff x="752858" y="744469"/>
            <a:chExt cx="10674117" cy="5349671"/>
          </a:xfrm>
        </p:grpSpPr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0346" y="726141"/>
            <a:ext cx="7645535" cy="36706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678982" y="967438"/>
            <a:ext cx="3788261" cy="318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85156DEE-4362-47C8-8340-B060F976E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id="{F0AEA2AD-111E-4E72-80B8-21CD82BDD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28834" y="1312061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73A70C5-69E2-4394-9377-2B9284BD4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51" y="120650"/>
            <a:ext cx="8181120" cy="43326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017453" y="361950"/>
            <a:ext cx="4387513" cy="3850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4643" y="558351"/>
            <a:ext cx="8005589" cy="4012254"/>
            <a:chOff x="752858" y="744469"/>
            <a:chExt cx="10674117" cy="5349671"/>
          </a:xfrm>
        </p:grpSpPr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EC2B4A13-0632-456F-A66A-2D0CDB9D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1568A552-34C4-41D2-A36B-9E86EC569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297990" y="-690838"/>
            <a:ext cx="1317438" cy="3306366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B8BE655E-142C-41C9-895E-54D55EDD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6505082" y="1636748"/>
            <a:ext cx="1316948" cy="3306366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98CC593-9FF4-46EF-81AE-2D26922F1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40039"/>
            <a:ext cx="9143999" cy="3034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Google Shape;77;p17">
            <a:extLst>
              <a:ext uri="{FF2B5EF4-FFF2-40B4-BE49-F238E27FC236}">
                <a16:creationId xmlns:a16="http://schemas.microsoft.com/office/drawing/2014/main" id="{D283E888-8F2F-4CAE-AFE9-005C957879EF}"/>
              </a:ext>
            </a:extLst>
          </p:cNvPr>
          <p:cNvSpPr txBox="1">
            <a:spLocks noGrp="1"/>
          </p:cNvSpPr>
          <p:nvPr/>
        </p:nvSpPr>
        <p:spPr>
          <a:xfrm>
            <a:off x="813004" y="814607"/>
            <a:ext cx="7477433" cy="2655336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b" anchorCtr="0">
            <a:normAutofit/>
          </a:bodyPr>
          <a:lstStyle>
            <a:lvl1pPr lvl="0" algn="l" defTabSz="685800" rtl="0" eaLnBrk="1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pPr algn="ctr" defTabSz="914400">
              <a:spcBef>
                <a:spcPct val="0"/>
              </a:spcBef>
            </a:pPr>
            <a:r>
              <a:rPr lang="en-US" sz="2300" cap="all" dirty="0">
                <a:ea typeface="+mj-lt"/>
                <a:cs typeface="+mj-lt"/>
              </a:rPr>
              <a:t>LISTEN AND MEET THEM WHERE THEY ARE </a:t>
            </a:r>
            <a:endParaRPr lang="en-US">
              <a:ea typeface="+mj-lt"/>
              <a:cs typeface="+mj-lt"/>
            </a:endParaRPr>
          </a:p>
          <a:p>
            <a:pPr algn="ctr" defTabSz="914400">
              <a:spcBef>
                <a:spcPct val="0"/>
              </a:spcBef>
            </a:pPr>
            <a:r>
              <a:rPr lang="en-US" sz="2300" cap="all" dirty="0">
                <a:ea typeface="+mj-lt"/>
                <a:cs typeface="+mj-lt"/>
              </a:rPr>
              <a:t>MAKE IT LOW STAKES </a:t>
            </a:r>
            <a:endParaRPr lang="en-US"/>
          </a:p>
          <a:p>
            <a:pPr algn="ctr" defTabSz="914400">
              <a:spcBef>
                <a:spcPct val="0"/>
              </a:spcBef>
            </a:pPr>
            <a:r>
              <a:rPr lang="en-US" sz="2300" cap="all" dirty="0">
                <a:ea typeface="+mj-lt"/>
                <a:cs typeface="+mj-lt"/>
              </a:rPr>
              <a:t>MODEL </a:t>
            </a:r>
            <a:endParaRPr lang="en-US"/>
          </a:p>
          <a:p>
            <a:pPr algn="ctr" defTabSz="914400">
              <a:spcBef>
                <a:spcPct val="0"/>
              </a:spcBef>
            </a:pPr>
            <a:r>
              <a:rPr lang="en-US" sz="2300" cap="all" dirty="0">
                <a:ea typeface="+mj-lt"/>
                <a:cs typeface="+mj-lt"/>
              </a:rPr>
              <a:t>PROVIDE FEEDBACK </a:t>
            </a:r>
            <a:endParaRPr lang="en-US"/>
          </a:p>
          <a:p>
            <a:pPr algn="ctr" defTabSz="914400">
              <a:spcBef>
                <a:spcPct val="0"/>
              </a:spcBef>
            </a:pPr>
            <a:r>
              <a:rPr lang="en-US" sz="2300" cap="all" dirty="0">
                <a:ea typeface="+mj-lt"/>
                <a:cs typeface="+mj-lt"/>
              </a:rPr>
              <a:t>REFRAME 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28</Words>
  <Application>Microsoft Office PowerPoint</Application>
  <PresentationFormat>On-screen Show (16:9)</PresentationFormat>
  <Paragraphs>3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Crop</vt:lpstr>
      <vt:lpstr>Reframing Failure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Reframing Failure</dc:title>
  <dc:creator>Tara Coleman</dc:creator>
  <cp:lastModifiedBy>Gregory Eiselein</cp:lastModifiedBy>
  <cp:revision>60</cp:revision>
  <dcterms:created xsi:type="dcterms:W3CDTF">2020-02-25T22:53:20Z</dcterms:created>
  <dcterms:modified xsi:type="dcterms:W3CDTF">2020-02-27T02:41:39Z</dcterms:modified>
</cp:coreProperties>
</file>