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7" r:id="rId3"/>
    <p:sldId id="258" r:id="rId4"/>
    <p:sldId id="260" r:id="rId5"/>
    <p:sldId id="283" r:id="rId6"/>
    <p:sldId id="284" r:id="rId7"/>
    <p:sldId id="274" r:id="rId8"/>
    <p:sldId id="275" r:id="rId9"/>
    <p:sldId id="269" r:id="rId10"/>
    <p:sldId id="280" r:id="rId11"/>
    <p:sldId id="281" r:id="rId12"/>
    <p:sldId id="282" r:id="rId13"/>
    <p:sldId id="279" r:id="rId14"/>
    <p:sldId id="259" r:id="rId15"/>
    <p:sldId id="285" r:id="rId16"/>
    <p:sldId id="278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F47"/>
    <a:srgbClr val="6A3064"/>
    <a:srgbClr val="544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8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18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62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570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6985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85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64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689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8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3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7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49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84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1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59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3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3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10102853" cy="2677648"/>
          </a:xfrm>
        </p:spPr>
        <p:txBody>
          <a:bodyPr/>
          <a:lstStyle/>
          <a:p>
            <a:r>
              <a:rPr lang="en-US" dirty="0" smtClean="0"/>
              <a:t>Persisting Through Frustration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4" y="5121765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 smtClean="0"/>
              <a:t>Jennifer Anthony</a:t>
            </a:r>
          </a:p>
          <a:p>
            <a:r>
              <a:rPr lang="en-US" dirty="0" smtClean="0"/>
              <a:t>Tim Taylor Department of Chemical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5" y="87357"/>
            <a:ext cx="4307192" cy="28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5" y="87357"/>
            <a:ext cx="4307192" cy="2819616"/>
          </a:xfrm>
          <a:prstGeom prst="rect">
            <a:avLst/>
          </a:prstGeom>
        </p:spPr>
      </p:pic>
      <p:pic>
        <p:nvPicPr>
          <p:cNvPr id="7" name="Content Placeholder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915701" y="87357"/>
            <a:ext cx="3957852" cy="3355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11459"/>
          <a:stretch/>
        </p:blipFill>
        <p:spPr>
          <a:xfrm>
            <a:off x="7545693" y="3442844"/>
            <a:ext cx="4327860" cy="31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5" y="87357"/>
            <a:ext cx="4307192" cy="2819616"/>
          </a:xfrm>
          <a:prstGeom prst="rect">
            <a:avLst/>
          </a:prstGeom>
        </p:spPr>
      </p:pic>
      <p:pic>
        <p:nvPicPr>
          <p:cNvPr id="7" name="Content Placeholder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915701" y="87357"/>
            <a:ext cx="3957852" cy="3355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11459"/>
          <a:stretch/>
        </p:blipFill>
        <p:spPr>
          <a:xfrm>
            <a:off x="7545693" y="3442844"/>
            <a:ext cx="4327860" cy="3192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1" y="2798722"/>
            <a:ext cx="3877206" cy="38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5" y="87357"/>
            <a:ext cx="4307192" cy="2819616"/>
          </a:xfrm>
          <a:prstGeom prst="rect">
            <a:avLst/>
          </a:prstGeom>
        </p:spPr>
      </p:pic>
      <p:pic>
        <p:nvPicPr>
          <p:cNvPr id="7" name="Content Placeholder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915701" y="87357"/>
            <a:ext cx="3957852" cy="3355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11459"/>
          <a:stretch/>
        </p:blipFill>
        <p:spPr>
          <a:xfrm>
            <a:off x="7545693" y="3442844"/>
            <a:ext cx="4327860" cy="3192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1" y="2798722"/>
            <a:ext cx="3877206" cy="3877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92" y="1829888"/>
            <a:ext cx="5314414" cy="32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1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Homework</a:t>
            </a:r>
            <a:endParaRPr lang="en-US" dirty="0"/>
          </a:p>
        </p:txBody>
      </p:sp>
      <p:pic>
        <p:nvPicPr>
          <p:cNvPr id="1026" name="Picture 2" descr="https://scontent-ort2-2.xx.fbcdn.net/v/t1.15752-9/s2048x2048/88426621_208095043906446_385522539436179456_n.jpg?_nc_cat=110&amp;_nc_sid=b96e70&amp;_nc_ohc=VywPg3Zzn14AX8hGUdb&amp;_nc_ht=scontent-ort2-2.xx&amp;_nc_tp=7&amp;oh=49c9d85cdcb81d3168abbbc08443a7f9&amp;oe=5EEEE9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1" y="2304122"/>
            <a:ext cx="5763518" cy="432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54657" y="2304122"/>
            <a:ext cx="3462057" cy="1020969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Advanced Thermodynamics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52529" y="3415693"/>
            <a:ext cx="2177071" cy="1436605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First Year Graduate Students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9614323" y="3685857"/>
            <a:ext cx="2204781" cy="951696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First Assignment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6161" y="6032660"/>
            <a:ext cx="2443114" cy="73002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Challenging!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58458" y="5003641"/>
            <a:ext cx="5254456" cy="879764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Covers ALL of undergraduate thermodynamics</a:t>
            </a:r>
          </a:p>
        </p:txBody>
      </p:sp>
    </p:spTree>
    <p:extLst>
      <p:ext uri="{BB962C8B-B14F-4D97-AF65-F5344CB8AC3E}">
        <p14:creationId xmlns:p14="http://schemas.microsoft.com/office/powerpoint/2010/main" val="41749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Traditional Assignment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1688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Assign</a:t>
            </a:r>
          </a:p>
          <a:p>
            <a:pPr algn="ctr"/>
            <a:r>
              <a:rPr lang="en-US" sz="2800" b="1" dirty="0" smtClean="0"/>
              <a:t>Homework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146561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Students try </a:t>
            </a:r>
          </a:p>
          <a:p>
            <a:pPr algn="ctr"/>
            <a:r>
              <a:rPr lang="en-US" sz="2800" b="1" dirty="0" smtClean="0"/>
              <a:t>to get right answer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1434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Final grade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9076307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See where they were wrong</a:t>
            </a:r>
          </a:p>
        </p:txBody>
      </p:sp>
      <p:sp>
        <p:nvSpPr>
          <p:cNvPr id="14" name="Isosceles Triangle 13"/>
          <p:cNvSpPr/>
          <p:nvPr/>
        </p:nvSpPr>
        <p:spPr>
          <a:xfrm rot="5400000">
            <a:off x="2879861" y="3062420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5400000">
            <a:off x="5802381" y="3062420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8767254" y="3062420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Reframe the Assignment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1688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Assign</a:t>
            </a:r>
          </a:p>
          <a:p>
            <a:pPr algn="ctr"/>
            <a:r>
              <a:rPr lang="en-US" sz="2800" b="1" dirty="0" smtClean="0"/>
              <a:t>Homework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146561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Students try </a:t>
            </a:r>
          </a:p>
          <a:p>
            <a:pPr algn="ctr"/>
            <a:r>
              <a:rPr lang="en-US" sz="2800" b="1" dirty="0" smtClean="0"/>
              <a:t>to get right answer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1434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Final grade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9076307" y="2402210"/>
            <a:ext cx="2630786" cy="1493602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See where they were wrong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688" y="4424972"/>
            <a:ext cx="2630786" cy="1906553"/>
          </a:xfrm>
          <a:prstGeom prst="rect">
            <a:avLst/>
          </a:prstGeom>
          <a:solidFill>
            <a:srgbClr val="6A3064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Assign</a:t>
            </a:r>
          </a:p>
          <a:p>
            <a:pPr algn="ctr"/>
            <a:r>
              <a:rPr lang="en-US" sz="2800" b="1" dirty="0" smtClean="0"/>
              <a:t>Homework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146561" y="4424973"/>
            <a:ext cx="2630786" cy="1906553"/>
          </a:xfrm>
          <a:prstGeom prst="rect">
            <a:avLst/>
          </a:prstGeom>
          <a:solidFill>
            <a:srgbClr val="6A3064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Students seek the problems they can’t solve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11434" y="4424974"/>
            <a:ext cx="2630786" cy="1906552"/>
          </a:xfrm>
          <a:prstGeom prst="rect">
            <a:avLst/>
          </a:prstGeom>
          <a:solidFill>
            <a:srgbClr val="6A3064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Solve hard problems together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76307" y="4424973"/>
            <a:ext cx="2630786" cy="1906551"/>
          </a:xfrm>
          <a:prstGeom prst="rect">
            <a:avLst/>
          </a:prstGeom>
          <a:solidFill>
            <a:srgbClr val="6A3064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Final grade</a:t>
            </a:r>
          </a:p>
        </p:txBody>
      </p:sp>
      <p:sp>
        <p:nvSpPr>
          <p:cNvPr id="14" name="Isosceles Triangle 13"/>
          <p:cNvSpPr/>
          <p:nvPr/>
        </p:nvSpPr>
        <p:spPr>
          <a:xfrm rot="5400000">
            <a:off x="2879861" y="3062420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5400000">
            <a:off x="5802381" y="3062420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8767254" y="3062420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2863334" y="5291657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5785854" y="5291657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5400000">
            <a:off x="8750727" y="5291657"/>
            <a:ext cx="284018" cy="173182"/>
          </a:xfrm>
          <a:prstGeom prst="triangle">
            <a:avLst/>
          </a:prstGeom>
          <a:solidFill>
            <a:srgbClr val="27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Questions to 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is the goal?</a:t>
            </a:r>
          </a:p>
          <a:p>
            <a:r>
              <a:rPr lang="en-US" sz="2800" dirty="0" smtClean="0"/>
              <a:t>Where is the reward/</a:t>
            </a:r>
            <a:r>
              <a:rPr lang="en-US" sz="2800" dirty="0" err="1" smtClean="0"/>
              <a:t>reinforcer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What is the reinforcement rate/success rate? </a:t>
            </a:r>
          </a:p>
          <a:p>
            <a:r>
              <a:rPr lang="en-US" sz="2800" dirty="0" smtClean="0"/>
              <a:t>What changes might increase the success rate?</a:t>
            </a:r>
          </a:p>
        </p:txBody>
      </p:sp>
    </p:spTree>
    <p:extLst>
      <p:ext uri="{BB962C8B-B14F-4D97-AF65-F5344CB8AC3E}">
        <p14:creationId xmlns:p14="http://schemas.microsoft.com/office/powerpoint/2010/main" val="41812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570" y="899859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 smtClean="0"/>
              <a:t>Dog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06877" y="578007"/>
            <a:ext cx="1989377" cy="1492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69" y="2385771"/>
            <a:ext cx="3242503" cy="2096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37" y="4482034"/>
            <a:ext cx="3854834" cy="2395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970" y="578007"/>
            <a:ext cx="1797862" cy="2692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80" y="2385776"/>
            <a:ext cx="3284814" cy="2190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74" y="515624"/>
            <a:ext cx="1531016" cy="1644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605"/>
            <a:ext cx="3413579" cy="227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30" y="4482037"/>
            <a:ext cx="3594426" cy="23956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772" y="3516429"/>
            <a:ext cx="2237946" cy="3356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54798"/>
            <a:ext cx="3634130" cy="2422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8767" y="4020367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Nickleby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654588" y="3993133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Tonic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320213" y="573621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Kaya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611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10224245" cy="2677648"/>
          </a:xfrm>
        </p:spPr>
        <p:txBody>
          <a:bodyPr/>
          <a:lstStyle/>
          <a:p>
            <a:r>
              <a:rPr lang="en-US" dirty="0" smtClean="0"/>
              <a:t>My Dog Aided My Homework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Frustration Theory</a:t>
            </a:r>
            <a:endParaRPr lang="en-US" dirty="0"/>
          </a:p>
        </p:txBody>
      </p:sp>
      <p:pic>
        <p:nvPicPr>
          <p:cNvPr id="4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7" y="1551792"/>
            <a:ext cx="3999895" cy="3999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6" y="2123701"/>
            <a:ext cx="2276570" cy="3077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123" y="2497906"/>
            <a:ext cx="2302107" cy="3658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927" y="5551687"/>
            <a:ext cx="2258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Abram </a:t>
            </a:r>
            <a:r>
              <a:rPr lang="en-US" sz="2400" b="1" dirty="0" err="1" smtClean="0"/>
              <a:t>Amsel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psychologist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13616" y="5835176"/>
            <a:ext cx="563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Susan Garrett</a:t>
            </a:r>
          </a:p>
          <a:p>
            <a:pPr algn="ctr"/>
            <a:r>
              <a:rPr lang="en-US" sz="2400" b="1" dirty="0" smtClean="0"/>
              <a:t>world champion agility &amp; dog trainer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043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Frustration?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710" y="2662289"/>
            <a:ext cx="9332026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Not receiving the expected or desired reward</a:t>
            </a:r>
          </a:p>
        </p:txBody>
      </p:sp>
    </p:spTree>
    <p:extLst>
      <p:ext uri="{BB962C8B-B14F-4D97-AF65-F5344CB8AC3E}">
        <p14:creationId xmlns:p14="http://schemas.microsoft.com/office/powerpoint/2010/main" val="246333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Frustration?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710" y="2662289"/>
            <a:ext cx="9332026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Not receiving the expected or desired reward</a:t>
            </a:r>
          </a:p>
        </p:txBody>
      </p:sp>
      <p:pic>
        <p:nvPicPr>
          <p:cNvPr id="1026" name="Picture 2" descr="Image result for cheese cu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0" y="2350445"/>
            <a:ext cx="2035937" cy="15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ot dogtre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4" y="3772677"/>
            <a:ext cx="2527236" cy="173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og biscu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0" y="5423975"/>
            <a:ext cx="2350519" cy="13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ennis 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33" y="3610990"/>
            <a:ext cx="2595154" cy="14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ile of dog frisbe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69" y="4560206"/>
            <a:ext cx="2185936" cy="21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Frustration?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710" y="2662289"/>
            <a:ext cx="9332026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Not receiving the expected or desired reward</a:t>
            </a:r>
          </a:p>
        </p:txBody>
      </p:sp>
      <p:pic>
        <p:nvPicPr>
          <p:cNvPr id="1026" name="Picture 2" descr="Image result for cheese cu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0" y="2350445"/>
            <a:ext cx="2035937" cy="15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ot dogtre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4" y="3772677"/>
            <a:ext cx="2527236" cy="173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og biscu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0" y="5423975"/>
            <a:ext cx="2350519" cy="13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ennis 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33" y="3610990"/>
            <a:ext cx="2595154" cy="14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ile of dog frisbe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69" y="4560206"/>
            <a:ext cx="2185936" cy="21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a+ pap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44" y="3650311"/>
            <a:ext cx="5792239" cy="25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3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Responses to Frustration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45468" y="2593489"/>
            <a:ext cx="3739150" cy="1770693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Stress High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984269" y="2565779"/>
            <a:ext cx="3739150" cy="1770693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Stress Low / </a:t>
            </a:r>
          </a:p>
          <a:p>
            <a:pPr algn="ctr"/>
            <a:r>
              <a:rPr lang="en-US" sz="2800" b="1" dirty="0" smtClean="0"/>
              <a:t>Shut Down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45468" y="4889107"/>
            <a:ext cx="3739150" cy="1770693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Repeat Old Behaviors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984269" y="4889108"/>
            <a:ext cx="3739150" cy="1770693"/>
          </a:xfrm>
          <a:prstGeom prst="rect">
            <a:avLst/>
          </a:prstGeom>
          <a:solidFill>
            <a:srgbClr val="544C6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Persist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365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42" y="1"/>
            <a:ext cx="2137557" cy="267194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10224245" cy="2677648"/>
          </a:xfrm>
        </p:spPr>
        <p:txBody>
          <a:bodyPr/>
          <a:lstStyle/>
          <a:p>
            <a:pPr algn="ctr"/>
            <a:r>
              <a:rPr lang="en-US" dirty="0" smtClean="0"/>
              <a:t>A frustration demonstration by puppy Wish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2138</TotalTime>
  <Words>185</Words>
  <Application>Microsoft Office PowerPoint</Application>
  <PresentationFormat>Widescreen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 Boardroom</vt:lpstr>
      <vt:lpstr>Persisting Through Frustration </vt:lpstr>
      <vt:lpstr>Dog Training</vt:lpstr>
      <vt:lpstr>My Dog Aided My Homework</vt:lpstr>
      <vt:lpstr>Frustration Theory</vt:lpstr>
      <vt:lpstr>What Causes Frustration?</vt:lpstr>
      <vt:lpstr>What Causes Frustration?</vt:lpstr>
      <vt:lpstr>What Causes Frustration?</vt:lpstr>
      <vt:lpstr>Four Responses to Frustration </vt:lpstr>
      <vt:lpstr>A frustration demonstration by puppy Wish</vt:lpstr>
      <vt:lpstr>PowerPoint Presentation</vt:lpstr>
      <vt:lpstr>PowerPoint Presentation</vt:lpstr>
      <vt:lpstr>PowerPoint Presentation</vt:lpstr>
      <vt:lpstr>PowerPoint Presentation</vt:lpstr>
      <vt:lpstr>The Homework</vt:lpstr>
      <vt:lpstr>The Traditional Assignment</vt:lpstr>
      <vt:lpstr>Reframe the Assignment</vt:lpstr>
      <vt:lpstr>The Questions to Ask</vt:lpstr>
    </vt:vector>
  </TitlesOfParts>
  <Company>Kansas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Anthony</dc:creator>
  <cp:lastModifiedBy>Jennifer Anthony</cp:lastModifiedBy>
  <cp:revision>31</cp:revision>
  <dcterms:created xsi:type="dcterms:W3CDTF">2020-02-27T00:17:28Z</dcterms:created>
  <dcterms:modified xsi:type="dcterms:W3CDTF">2020-02-28T12:24:01Z</dcterms:modified>
</cp:coreProperties>
</file>