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19" autoAdjust="0"/>
  </p:normalViewPr>
  <p:slideViewPr>
    <p:cSldViewPr snapToGrid="0" snapToObjects="1"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4944E-4367-4761-B195-DE60095EF80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A8EDD3-77F5-46B9-A5B1-8DF7A58F5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11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8EDD3-77F5-46B9-A5B1-8DF7A58F549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9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B9-098A-CC4C-BB3D-38C15150202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EA5-13B6-F74C-82F3-C2F27525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07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B9-098A-CC4C-BB3D-38C15150202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EA5-13B6-F74C-82F3-C2F27525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048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B9-098A-CC4C-BB3D-38C15150202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EA5-13B6-F74C-82F3-C2F27525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39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B9-098A-CC4C-BB3D-38C15150202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EA5-13B6-F74C-82F3-C2F27525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176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B9-098A-CC4C-BB3D-38C15150202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EA5-13B6-F74C-82F3-C2F27525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505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B9-098A-CC4C-BB3D-38C15150202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EA5-13B6-F74C-82F3-C2F27525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67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B9-098A-CC4C-BB3D-38C15150202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EA5-13B6-F74C-82F3-C2F27525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645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B9-098A-CC4C-BB3D-38C15150202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EA5-13B6-F74C-82F3-C2F27525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83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B9-098A-CC4C-BB3D-38C15150202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EA5-13B6-F74C-82F3-C2F27525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4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B9-098A-CC4C-BB3D-38C15150202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EA5-13B6-F74C-82F3-C2F27525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500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69FB9-098A-CC4C-BB3D-38C15150202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ADEA5-13B6-F74C-82F3-C2F27525F0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17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69FB9-098A-CC4C-BB3D-38C15150202E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ADEA5-13B6-F74C-82F3-C2F27525F03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PTemplate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147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hyperlink" Target="https://about.canva.com/wp-content/uploads/sites/3/2017/05/Report-Card-Thumb.jpg" TargetMode="External"/><Relationship Id="rId4" Type="http://schemas.openxmlformats.org/officeDocument/2006/relationships/hyperlink" Target="https://www.thoughtco.com/thmb/1ChzZK7vCa3Ob80ironcmbFPv6I=/768x0/filters:no_upscale():max_bytes(150000):strip_icc()/failing-report-card-520578906-589cbb9a5f9b58819c159cd1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898642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Spotlight K-State 2020:</a:t>
            </a:r>
            <a:br>
              <a:rPr lang="en-US" dirty="0" smtClean="0"/>
            </a:br>
            <a:r>
              <a:rPr lang="en-US" b="1" dirty="0" smtClean="0"/>
              <a:t>Failing Isaiah: A requiem on attrition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Dr. Bryan Samuel, CCPD/AP</a:t>
            </a:r>
          </a:p>
          <a:p>
            <a:r>
              <a:rPr lang="en-US" sz="2800" dirty="0" smtClean="0"/>
              <a:t>Chief Diversity and Inclusion Officer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44918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257800"/>
            <a:ext cx="5486400" cy="566738"/>
          </a:xfrm>
        </p:spPr>
        <p:txBody>
          <a:bodyPr/>
          <a:lstStyle/>
          <a:p>
            <a:pPr algn="ctr"/>
            <a:r>
              <a:rPr lang="en-US" dirty="0" smtClean="0"/>
              <a:t>MIAMI UNIVERSITY </a:t>
            </a:r>
            <a:r>
              <a:rPr lang="en-US" b="0" dirty="0" smtClean="0"/>
              <a:t>Oxford, OH | Est. 1809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40" y="1450115"/>
            <a:ext cx="3655378" cy="2741533"/>
          </a:xfrm>
        </p:spPr>
      </p:pic>
      <p:sp>
        <p:nvSpPr>
          <p:cNvPr id="6" name="TextBox 5"/>
          <p:cNvSpPr txBox="1"/>
          <p:nvPr/>
        </p:nvSpPr>
        <p:spPr>
          <a:xfrm>
            <a:off x="768160" y="6574536"/>
            <a:ext cx="376732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https://i.pinimg.com/originals/f2/10/2b/f2102bb3171dbe571e96bc290832aa73.jpg</a:t>
            </a:r>
          </a:p>
        </p:txBody>
      </p:sp>
    </p:spTree>
    <p:extLst>
      <p:ext uri="{BB962C8B-B14F-4D97-AF65-F5344CB8AC3E}">
        <p14:creationId xmlns:p14="http://schemas.microsoft.com/office/powerpoint/2010/main" val="302591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7355" y="4659254"/>
            <a:ext cx="8229600" cy="1143000"/>
          </a:xfrm>
        </p:spPr>
        <p:txBody>
          <a:bodyPr/>
          <a:lstStyle/>
          <a:p>
            <a:r>
              <a:rPr lang="en-US" dirty="0" smtClean="0"/>
              <a:t>I Am Miami campaign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355" y="591312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704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522976"/>
            <a:ext cx="5486400" cy="566738"/>
          </a:xfrm>
        </p:spPr>
        <p:txBody>
          <a:bodyPr/>
          <a:lstStyle/>
          <a:p>
            <a:pPr algn="ctr"/>
            <a:r>
              <a:rPr lang="en-US" dirty="0" smtClean="0"/>
              <a:t>TV Cart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2440" y="6574346"/>
            <a:ext cx="5696648" cy="192214"/>
          </a:xfrm>
        </p:spPr>
        <p:txBody>
          <a:bodyPr>
            <a:normAutofit fontScale="92500" lnSpcReduction="10000"/>
          </a:bodyPr>
          <a:lstStyle/>
          <a:p>
            <a:r>
              <a:rPr lang="en-US" sz="800" dirty="0"/>
              <a:t>https://external-preview.redd.it/x-of9_SBwBmUHIdM2JAh-9rI0fhm-sJ1IaMLoIuI6iM.jpg?auto=webp&amp;s=a3d79f19dcfa81ceb4bfcd86247acd8533a6a326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420" y="255737"/>
            <a:ext cx="3405188" cy="526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67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320" y="934498"/>
            <a:ext cx="4149471" cy="41494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Incarceration – Permanent Record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7576" y="5906644"/>
            <a:ext cx="7589456" cy="804862"/>
          </a:xfrm>
        </p:spPr>
        <p:txBody>
          <a:bodyPr>
            <a:normAutofit/>
          </a:bodyPr>
          <a:lstStyle/>
          <a:p>
            <a:r>
              <a:rPr lang="en-US" sz="700" dirty="0"/>
              <a:t>https://s3-ap-southeast-2.amazonaws.com/elemento-ap-southeast-2-media-prod/websterslawyers/wp-content/uploads/media/2017/06/Silhouette-of-arrested-man-iStock-611901764-710x710-1.jpg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32" y="445198"/>
            <a:ext cx="3467023" cy="230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893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University Failed the Student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970" y="612775"/>
            <a:ext cx="5325035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7576" y="5952554"/>
            <a:ext cx="7196264" cy="475678"/>
          </a:xfrm>
        </p:spPr>
        <p:txBody>
          <a:bodyPr>
            <a:normAutofit/>
          </a:bodyPr>
          <a:lstStyle/>
          <a:p>
            <a:r>
              <a:rPr lang="en-US" sz="700" dirty="0">
                <a:hlinkClick r:id="rId4"/>
              </a:rPr>
              <a:t>https://www.thoughtco.com/thmb/1ChzZK7vCa3Ob80ironcmbFPv6I=/768x0/filters:no_upscale():max_bytes(150000):strip_icc()/</a:t>
            </a:r>
            <a:r>
              <a:rPr lang="en-US" sz="700" dirty="0" smtClean="0">
                <a:hlinkClick r:id="rId4"/>
              </a:rPr>
              <a:t>failing-report-card-520578906-589cbb9a5f9b58819c159cd1.jpg</a:t>
            </a:r>
            <a:endParaRPr lang="en-US" sz="700" dirty="0" smtClean="0"/>
          </a:p>
          <a:p>
            <a:endParaRPr lang="en-US" sz="700" dirty="0" smtClean="0"/>
          </a:p>
          <a:p>
            <a:r>
              <a:rPr lang="en-US" sz="700" dirty="0">
                <a:hlinkClick r:id="rId5"/>
              </a:rPr>
              <a:t>https://</a:t>
            </a:r>
            <a:r>
              <a:rPr lang="en-US" sz="700" dirty="0" smtClean="0">
                <a:hlinkClick r:id="rId5"/>
              </a:rPr>
              <a:t>about.canva.com/wp-content/uploads/sites/3/2017/05/Report-Card-Thumb.jpg</a:t>
            </a:r>
            <a:endParaRPr lang="en-US" sz="700" dirty="0" smtClean="0"/>
          </a:p>
          <a:p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8295886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71</Words>
  <Application>Microsoft Office PowerPoint</Application>
  <PresentationFormat>On-screen Show (4:3)</PresentationFormat>
  <Paragraphs>15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Spotlight K-State 2020: Failing Isaiah: A requiem on attrition</vt:lpstr>
      <vt:lpstr>MIAMI UNIVERSITY Oxford, OH | Est. 1809</vt:lpstr>
      <vt:lpstr>I Am Miami campaign</vt:lpstr>
      <vt:lpstr>TV Cart</vt:lpstr>
      <vt:lpstr>Incarceration – Permanent Record</vt:lpstr>
      <vt:lpstr>The University Failed the Student</vt:lpstr>
    </vt:vector>
  </TitlesOfParts>
  <Company>Kansas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Jeffery Morris</dc:creator>
  <cp:lastModifiedBy>Stefan Yates</cp:lastModifiedBy>
  <cp:revision>8</cp:revision>
  <dcterms:created xsi:type="dcterms:W3CDTF">2011-09-02T21:01:36Z</dcterms:created>
  <dcterms:modified xsi:type="dcterms:W3CDTF">2020-02-28T17:44:48Z</dcterms:modified>
</cp:coreProperties>
</file>