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63" r:id="rId6"/>
    <p:sldId id="260" r:id="rId7"/>
    <p:sldId id="267" r:id="rId8"/>
    <p:sldId id="265" r:id="rId9"/>
    <p:sldId id="261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colorful, paper, child&#10;&#10;Description automatically generated">
            <a:extLst>
              <a:ext uri="{FF2B5EF4-FFF2-40B4-BE49-F238E27FC236}">
                <a16:creationId xmlns:a16="http://schemas.microsoft.com/office/drawing/2014/main" xmlns="" id="{97C8459D-F872-474C-9703-8B3F649CA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-1" b="299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60179-5046-5549-8C2C-52437A08E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COACH, HOW DO I Make a Masterpiece?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771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9C496-4585-D645-A8C9-1B3B2A48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coach, how </a:t>
            </a:r>
            <a:r>
              <a:rPr lang="en-US"/>
              <a:t>many mistakes </a:t>
            </a:r>
            <a:r>
              <a:rPr lang="en-US" i="1"/>
              <a:t>Does  </a:t>
            </a:r>
            <a:r>
              <a:rPr lang="en-US" dirty="0"/>
              <a:t>It Take to make a masterpiece?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7EA80F-A3D4-0948-89FF-04FE34D9E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Draft of lovely Dutch seashore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891D25-BA46-A348-AC3A-923122C08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Early draft with rotting whale carcass</a:t>
            </a:r>
          </a:p>
        </p:txBody>
      </p:sp>
      <p:pic>
        <p:nvPicPr>
          <p:cNvPr id="15" name="Content Placeholder 14" descr="A large desert landscape&#10;&#10;Description automatically generated">
            <a:extLst>
              <a:ext uri="{FF2B5EF4-FFF2-40B4-BE49-F238E27FC236}">
                <a16:creationId xmlns:a16="http://schemas.microsoft.com/office/drawing/2014/main" xmlns="" id="{797CB16D-DA3B-DC42-83FA-E3D340B88A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0" y="3329418"/>
            <a:ext cx="4873016" cy="2703634"/>
          </a:xfrm>
        </p:spPr>
      </p:pic>
      <p:pic>
        <p:nvPicPr>
          <p:cNvPr id="8" name="Content Placeholder 7" descr="A picture containing outdoor, grass, field, herd&#10;&#10;Description automatically generated">
            <a:extLst>
              <a:ext uri="{FF2B5EF4-FFF2-40B4-BE49-F238E27FC236}">
                <a16:creationId xmlns:a16="http://schemas.microsoft.com/office/drawing/2014/main" xmlns="" id="{65C22B27-7DB0-104A-8DF4-17D098C96A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6403" y="3329418"/>
            <a:ext cx="4912097" cy="2703634"/>
          </a:xfrm>
        </p:spPr>
      </p:pic>
    </p:spTree>
    <p:extLst>
      <p:ext uri="{BB962C8B-B14F-4D97-AF65-F5344CB8AC3E}">
        <p14:creationId xmlns:p14="http://schemas.microsoft.com/office/powerpoint/2010/main" val="159205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821BF-3664-254D-B266-3EB3022D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Parable of the Pots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56FFD8-B68B-9741-A170-12A040D8D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A</a:t>
            </a:r>
          </a:p>
        </p:txBody>
      </p:sp>
      <p:pic>
        <p:nvPicPr>
          <p:cNvPr id="9" name="Content Placeholder 8" descr="A picture containing indoor, sitting, table, woman&#10;&#10;Description automatically generated">
            <a:extLst>
              <a:ext uri="{FF2B5EF4-FFF2-40B4-BE49-F238E27FC236}">
                <a16:creationId xmlns:a16="http://schemas.microsoft.com/office/drawing/2014/main" xmlns="" id="{2F580FBA-BC83-F749-9EE4-48CB8B8540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3938" y="3061282"/>
            <a:ext cx="4754562" cy="315319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A5F169-AB0D-EC46-ACBE-11EEBB8AF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Group B</a:t>
            </a:r>
          </a:p>
        </p:txBody>
      </p:sp>
      <p:pic>
        <p:nvPicPr>
          <p:cNvPr id="11" name="Content Placeholder 10" descr="A picture containing white, bottle&#10;&#10;Description automatically generated">
            <a:extLst>
              <a:ext uri="{FF2B5EF4-FFF2-40B4-BE49-F238E27FC236}">
                <a16:creationId xmlns:a16="http://schemas.microsoft.com/office/drawing/2014/main" xmlns="" id="{8EEEB090-7E1D-D64D-B9F8-087256FC0AF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98506" y="3037681"/>
            <a:ext cx="2540000" cy="3200400"/>
          </a:xfrm>
        </p:spPr>
      </p:pic>
    </p:spTree>
    <p:extLst>
      <p:ext uri="{BB962C8B-B14F-4D97-AF65-F5344CB8AC3E}">
        <p14:creationId xmlns:p14="http://schemas.microsoft.com/office/powerpoint/2010/main" val="350602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D2B798-7994-4548-A2BE-4AEF9C1A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xmlns="" id="{E6162320-3B67-42BB-AF9D-939326E648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22E143-84C1-4F95-937C-78B92D281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2F63790-02BE-4D55-ABCA-10CAD6091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1965-B0A7-B147-AB6E-969B9B9B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48182"/>
            <a:ext cx="5370974" cy="3581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Uninspired Running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25F28BA-1F8F-4067-9CFA-0DBF0C7AF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9085" y="4343196"/>
            <a:ext cx="5029200" cy="0"/>
          </a:xfrm>
          <a:prstGeom prst="line">
            <a:avLst/>
          </a:prstGeom>
          <a:ln w="19050">
            <a:solidFill>
              <a:srgbClr val="CC5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on a court with a racket&#10;&#10;Description automatically generated">
            <a:extLst>
              <a:ext uri="{FF2B5EF4-FFF2-40B4-BE49-F238E27FC236}">
                <a16:creationId xmlns:a16="http://schemas.microsoft.com/office/drawing/2014/main" xmlns="" id="{786D01CD-957C-2D49-8BB6-2F9385576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6" r="1" b="1324"/>
          <a:stretch/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5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colorful, paper, child&#10;&#10;Description automatically generated">
            <a:extLst>
              <a:ext uri="{FF2B5EF4-FFF2-40B4-BE49-F238E27FC236}">
                <a16:creationId xmlns:a16="http://schemas.microsoft.com/office/drawing/2014/main" xmlns="" id="{A4645AEA-0B18-9243-843C-1084E5FDE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-1" b="299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60179-5046-5549-8C2C-52437A08E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OK, COACH, HOW MUCH PRACTICE BEFORE I MAKE A Masterpiece?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39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9C496-4585-D645-A8C9-1B3B2A48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genius is in the revision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7EA80F-A3D4-0948-89FF-04FE34D9E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Elizabeth Bishop’s brilliant poem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891D25-BA46-A348-AC3A-923122C08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…whatever this was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8E83B4-518B-B043-8DFF-6C3E9A10C1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  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A56E9C2-CAAE-1949-99E3-C7FD1974C3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134453" y="3002596"/>
            <a:ext cx="1970408" cy="3442419"/>
          </a:xfrm>
          <a:ln>
            <a:solidFill>
              <a:schemeClr val="accent1"/>
            </a:solidFill>
          </a:ln>
        </p:spPr>
      </p:pic>
      <p:pic>
        <p:nvPicPr>
          <p:cNvPr id="13" name="Picture 12" descr="A close up of a newspaper&#10;&#10;Description automatically generated">
            <a:extLst>
              <a:ext uri="{FF2B5EF4-FFF2-40B4-BE49-F238E27FC236}">
                <a16:creationId xmlns:a16="http://schemas.microsoft.com/office/drawing/2014/main" xmlns="" id="{97259CBF-4EF6-E34A-9B47-A976C20B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426" y="2982079"/>
            <a:ext cx="2911371" cy="33272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9412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1965-B0A7-B147-AB6E-969B9B9B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52" y="585215"/>
            <a:ext cx="6330448" cy="302295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Gift </a:t>
            </a:r>
            <a:br>
              <a:rPr lang="en-US" dirty="0"/>
            </a:b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Mistakes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B72AA68E-1F7A-D34A-BE03-CF58B72DC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16" y="475735"/>
            <a:ext cx="4429898" cy="5906530"/>
          </a:xfrm>
          <a:prstGeom prst="rect">
            <a:avLst/>
          </a:prstGeom>
        </p:spPr>
      </p:pic>
      <p:pic>
        <p:nvPicPr>
          <p:cNvPr id="6" name="Picture 5" descr="A picture containing indoor, table, white, sitting&#10;&#10;Description automatically generated">
            <a:extLst>
              <a:ext uri="{FF2B5EF4-FFF2-40B4-BE49-F238E27FC236}">
                <a16:creationId xmlns:a16="http://schemas.microsoft.com/office/drawing/2014/main" xmlns="" id="{EEC2C29C-821B-9643-B9F8-D3B1371E5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983" y="1153132"/>
            <a:ext cx="4551735" cy="45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colorful, paper, child&#10;&#10;Description automatically generated">
            <a:extLst>
              <a:ext uri="{FF2B5EF4-FFF2-40B4-BE49-F238E27FC236}">
                <a16:creationId xmlns:a16="http://schemas.microsoft.com/office/drawing/2014/main" xmlns="" id="{D56CEA12-EC34-6E42-BFBB-EFE8E9C38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-1" b="2992"/>
          <a:stretch/>
        </p:blipFill>
        <p:spPr>
          <a:xfrm>
            <a:off x="0" y="0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60179-5046-5549-8C2C-52437A08E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But what if I DO MY BEST, AND IT’s STILL NOT A MASTERPIECE?!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87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CD2B798-7994-4548-A2BE-4AEF9C1A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5">
            <a:extLst>
              <a:ext uri="{FF2B5EF4-FFF2-40B4-BE49-F238E27FC236}">
                <a16:creationId xmlns:a16="http://schemas.microsoft.com/office/drawing/2014/main" xmlns="" id="{E6162320-3B67-42BB-AF9D-939326E648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722E143-84C1-4F95-937C-78B92D281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erson, indoor, woman, man&#10;&#10;Description automatically generated">
            <a:extLst>
              <a:ext uri="{FF2B5EF4-FFF2-40B4-BE49-F238E27FC236}">
                <a16:creationId xmlns:a16="http://schemas.microsoft.com/office/drawing/2014/main" xmlns="" id="{22347141-C729-CC45-A0DA-695D5F439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7" b="13533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1C16FE-CC80-F04F-A5BF-34E469AE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 Risk, not perfection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987953-D51D-A24C-AE2D-65F5E5CCE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4608576"/>
            <a:ext cx="3205640" cy="774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ATTEMPT THE TRIPLE AXLE!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65829" y="4508519"/>
            <a:ext cx="2926080" cy="0"/>
          </a:xfrm>
          <a:prstGeom prst="line">
            <a:avLst/>
          </a:prstGeom>
          <a:ln w="19050">
            <a:solidFill>
              <a:srgbClr val="BD2F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8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4A9D2-648D-AD49-80FB-4D1D865C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2905321" cy="5724144"/>
          </a:xfrm>
        </p:spPr>
        <p:txBody>
          <a:bodyPr/>
          <a:lstStyle/>
          <a:p>
            <a:r>
              <a:rPr lang="en-US"/>
              <a:t>What can happen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if you </a:t>
            </a:r>
            <a:r>
              <a:rPr lang="en-US"/>
              <a:t/>
            </a:r>
            <a:br>
              <a:rPr lang="en-US"/>
            </a:br>
            <a:r>
              <a:rPr lang="en-US"/>
              <a:t>revise</a:t>
            </a:r>
            <a:br>
              <a:rPr lang="en-US"/>
            </a:br>
            <a:r>
              <a:rPr lang="en-US"/>
              <a:t>too much 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350AA5-7836-E34C-8FFC-424105818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4C3DCFBF-D972-774E-A447-BCA1F6C2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097" y="339158"/>
            <a:ext cx="6111775" cy="61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32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101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Integral</vt:lpstr>
      <vt:lpstr>COACH, HOW DO I Make a Masterpiece?</vt:lpstr>
      <vt:lpstr>Parable of the Pots</vt:lpstr>
      <vt:lpstr>Uninspired Running</vt:lpstr>
      <vt:lpstr>OK, COACH, HOW MUCH PRACTICE BEFORE I MAKE A Masterpiece?</vt:lpstr>
      <vt:lpstr>The genius is in the revision</vt:lpstr>
      <vt:lpstr>The  Gift  of  Mistakes</vt:lpstr>
      <vt:lpstr>But what if I DO MY BEST, AND IT’s STILL NOT A MASTERPIECE?!</vt:lpstr>
      <vt:lpstr>Assess Risk, not perfection</vt:lpstr>
      <vt:lpstr>What can happen if you  revise too much </vt:lpstr>
      <vt:lpstr>So coach, how many mistakes Does  It Take to make a masterpiece?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COACH, HOW DO I Make a Masterpiece?</dc:title>
  <dc:creator>Traci Brimhall</dc:creator>
  <cp:lastModifiedBy>Tucker Jones</cp:lastModifiedBy>
  <cp:revision>4</cp:revision>
  <dcterms:created xsi:type="dcterms:W3CDTF">2020-02-21T23:46:19Z</dcterms:created>
  <dcterms:modified xsi:type="dcterms:W3CDTF">2020-02-24T22:13:51Z</dcterms:modified>
</cp:coreProperties>
</file>